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F2EC-38C3-49EA-8F93-4FE31A2FFA9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2E94-1A3F-4054-8945-D13563866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40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F2EC-38C3-49EA-8F93-4FE31A2FFA9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2E94-1A3F-4054-8945-D13563866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2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F2EC-38C3-49EA-8F93-4FE31A2FFA9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2E94-1A3F-4054-8945-D135638662E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0496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F2EC-38C3-49EA-8F93-4FE31A2FFA9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2E94-1A3F-4054-8945-D13563866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73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F2EC-38C3-49EA-8F93-4FE31A2FFA9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2E94-1A3F-4054-8945-D135638662E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2472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F2EC-38C3-49EA-8F93-4FE31A2FFA9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2E94-1A3F-4054-8945-D13563866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807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F2EC-38C3-49EA-8F93-4FE31A2FFA9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2E94-1A3F-4054-8945-D13563866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45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F2EC-38C3-49EA-8F93-4FE31A2FFA9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2E94-1A3F-4054-8945-D13563866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44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F2EC-38C3-49EA-8F93-4FE31A2FFA9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2E94-1A3F-4054-8945-D13563866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28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F2EC-38C3-49EA-8F93-4FE31A2FFA9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2E94-1A3F-4054-8945-D13563866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26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F2EC-38C3-49EA-8F93-4FE31A2FFA9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2E94-1A3F-4054-8945-D13563866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34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F2EC-38C3-49EA-8F93-4FE31A2FFA9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2E94-1A3F-4054-8945-D13563866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9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F2EC-38C3-49EA-8F93-4FE31A2FFA9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2E94-1A3F-4054-8945-D13563866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5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F2EC-38C3-49EA-8F93-4FE31A2FFA9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2E94-1A3F-4054-8945-D13563866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48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F2EC-38C3-49EA-8F93-4FE31A2FFA9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2E94-1A3F-4054-8945-D13563866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1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2E94-1A3F-4054-8945-D135638662E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F2EC-38C3-49EA-8F93-4FE31A2FFA9C}" type="datetimeFigureOut">
              <a:rPr lang="ru-RU" smtClean="0"/>
              <a:t>06.12.2024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77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CF2EC-38C3-49EA-8F93-4FE31A2FFA9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822E94-1A3F-4054-8945-D13563866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94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Агентство аккредитации качества и рейтинга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ААКР) за 2023 год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Директор ААКР,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д.э.н.,профессор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Токсобаева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Б.А.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3" t="13820" r="19204" b="25336"/>
          <a:stretch/>
        </p:blipFill>
        <p:spPr bwMode="auto">
          <a:xfrm>
            <a:off x="875764" y="0"/>
            <a:ext cx="2524259" cy="16356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55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6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dirty="0"/>
              <a:t>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Агентство аккредитации качества и рейтинга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 признано на основании приказа Министерства образования и науки №2910/1 от 23.12.2022 года и зарегистрировано в Национальном реестре </a:t>
            </a:r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</a:rPr>
              <a:t>аккредитационных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 агентств Кыргызской Республики.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3" t="13820" r="19204" b="25336"/>
          <a:stretch/>
        </p:blipFill>
        <p:spPr bwMode="auto">
          <a:xfrm>
            <a:off x="677334" y="409877"/>
            <a:ext cx="2524259" cy="16356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92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В 2023 году Агентством проведено 2 обучающих семинара по теме: «Повышение качества профессионального образования и независимая аккредитация программ».</a:t>
            </a:r>
          </a:p>
          <a:p>
            <a:pPr algn="just"/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1) 22-23 марта 2023 г. - 25 человек.</a:t>
            </a:r>
          </a:p>
          <a:p>
            <a:pPr algn="just"/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2) 25-26 мая 2023 г. - 25 чел.</a:t>
            </a:r>
          </a:p>
          <a:p>
            <a:pPr algn="just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3" t="13820" r="19204" b="25336"/>
          <a:stretch/>
        </p:blipFill>
        <p:spPr bwMode="auto">
          <a:xfrm>
            <a:off x="677334" y="409877"/>
            <a:ext cx="2524259" cy="16356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7770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5757"/>
            <a:ext cx="5782614" cy="34515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-25757"/>
            <a:ext cx="6827039" cy="3818586"/>
          </a:xfrm>
          <a:prstGeom prst="rect">
            <a:avLst/>
          </a:prstGeom>
        </p:spPr>
      </p:pic>
      <p:sp>
        <p:nvSpPr>
          <p:cNvPr id="8" name="AutoShape 2" descr="blob:https://web.whatsapp.com/cf7f30a7-6b24-4ee8-a127-21df6fed32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42" y="3309871"/>
            <a:ext cx="5594723" cy="59972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792829"/>
            <a:ext cx="6843182" cy="306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2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38999" y="2419551"/>
            <a:ext cx="5175249" cy="3881437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3" t="13820" r="19204" b="25336"/>
          <a:stretch/>
        </p:blipFill>
        <p:spPr bwMode="auto">
          <a:xfrm>
            <a:off x="677334" y="283336"/>
            <a:ext cx="2524259" cy="1685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1592" y="412124"/>
            <a:ext cx="49636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Кроме этого, ААКР принимало активное участие в разработке НПА по аккредитации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AutoShape 2" descr="blob:https://web.whatsapp.com/ce42fe8d-cd5e-4280-a801-c2253bcf196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76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76563"/>
            <a:ext cx="5817610" cy="3881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966" y="1"/>
            <a:ext cx="8148034" cy="366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22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181" y="2701502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21 ноября 2023 года был подписан меморандум с «Международной ассоциацией по обеспечению качества в дошкольном и высшем образовании» (QAHE).</a:t>
            </a:r>
          </a:p>
          <a:p>
            <a:pPr marL="0" indent="0" algn="just">
              <a:buNone/>
            </a:pP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3" t="13820" r="19204" b="25336"/>
          <a:stretch/>
        </p:blipFill>
        <p:spPr bwMode="auto">
          <a:xfrm>
            <a:off x="330080" y="163243"/>
            <a:ext cx="2524259" cy="1685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330" y="5255172"/>
            <a:ext cx="5138670" cy="16028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553" y="269990"/>
            <a:ext cx="6401355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0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6992" y="476518"/>
            <a:ext cx="5977010" cy="1453882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Международные связи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8 декабря 2023 года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директор Агентства Б.А.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Токсобаева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активно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участвовала в международной конференции «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Центральноазиатско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-Европейский Союз: перспективные направления сотрудничества по повышению качества подготовки специалистов», проведенной в Алматы совместно с  современной (элитной) образовательной ассоциацией Казахстана KAZSEE, которая проходила в Казахском Национальном техническом университете имени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К.И.Сатпаева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32" y="0"/>
            <a:ext cx="2523963" cy="168264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3" t="13820" r="19204" b="25336"/>
          <a:stretch/>
        </p:blipFill>
        <p:spPr bwMode="auto">
          <a:xfrm>
            <a:off x="330080" y="163243"/>
            <a:ext cx="2524259" cy="1685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7812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989" y="609600"/>
            <a:ext cx="6401355" cy="1579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334" y="2160588"/>
            <a:ext cx="8596667" cy="46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6275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</TotalTime>
  <Words>173</Words>
  <Application>Microsoft Office PowerPoint</Application>
  <PresentationFormat>Широкоэкранный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Грань</vt:lpstr>
      <vt:lpstr>  Отчет Агентство аккредитации качества и рейтинга (ААКР) за 2023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Международные связи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Агентство аккредитации качества и рейтинга (ААКР) за 2023 год</dc:title>
  <dc:creator>Нургул</dc:creator>
  <cp:lastModifiedBy>user</cp:lastModifiedBy>
  <cp:revision>8</cp:revision>
  <dcterms:created xsi:type="dcterms:W3CDTF">2024-04-23T09:07:02Z</dcterms:created>
  <dcterms:modified xsi:type="dcterms:W3CDTF">2024-12-06T08:59:49Z</dcterms:modified>
</cp:coreProperties>
</file>